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74" d="100"/>
          <a:sy n="74" d="100"/>
        </p:scale>
        <p:origin x="-576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AC8BCDB-97B8-DFCC-BBCC-BD52495C92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2959AB48-7080-5B52-7CA6-A888760F9F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A7413F3-74B3-17E1-B37E-EF69C0A31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BF7A-5ADF-4AEA-A771-A2A850380AC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70598F-AD8B-CBB8-7FCD-8C76FD12B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60B7DBF-6E7C-BEA5-61BE-738C76CAC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E9DAB-8573-4716-92C9-254A2B104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95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6902898-4FC4-9EF9-8726-3542BCCE5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655EBA2-ADCC-5398-9558-2D64C792D4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12ABAF0-F5EF-3EAE-E321-618FE72AF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BF7A-5ADF-4AEA-A771-A2A850380AC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3B5C17E-149A-97B1-89A6-A8A8819A4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A6428BA-DF80-69ED-BD00-7342B21EC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E9DAB-8573-4716-92C9-254A2B104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035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71422EB3-66E9-5A0F-4692-34AAB616D7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DE5D26AB-5786-EB00-FF35-64ABE60E18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D7A5267-E6B0-DF9E-9720-A641AAF0A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BF7A-5ADF-4AEA-A771-A2A850380AC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C332208-3B34-1753-BA9C-B632F52D3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07F312E-C164-6936-1492-BB2B4D6CB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E9DAB-8573-4716-92C9-254A2B104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85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93EF4F4-3552-2D14-A58D-539863529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0FB5FAB-5B92-B34B-0360-3F1F3805C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F58EEAD-6CF5-FE3F-9EF8-4E3E0A3FA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BF7A-5ADF-4AEA-A771-A2A850380AC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C37CECE-41B5-59CC-C123-B6FCE66BF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F7DE2CB-8009-0900-34C6-9EC8E6BF0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E9DAB-8573-4716-92C9-254A2B104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433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241AF05-F3F6-B5DB-9D81-5442E904C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3E6EF01-C6E9-5881-27D9-152899969A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092C92F-BA1D-F2C9-F282-B7BCEEB5F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BF7A-5ADF-4AEA-A771-A2A850380AC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E60ADED-4473-279B-E627-7D572D26C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84424A1-8DA1-2353-C3D3-466E037CC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E9DAB-8573-4716-92C9-254A2B104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262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B792AC-6A65-FB29-F2A1-DF7195538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AA8F0DC-CF5B-CFD1-B02A-D280A21982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9001CF5-2176-0C83-08B3-CC2FAD10EF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ABDC7EF-E94A-1578-E236-199209FC5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BF7A-5ADF-4AEA-A771-A2A850380AC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F094318-5EE8-E501-9115-094511378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02CAC48-A73A-8F0B-9DEE-1E839D95D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E9DAB-8573-4716-92C9-254A2B104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87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2AC192B-8CA8-2B5C-8249-90A4E7B8B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1A4587D-DB1B-12FA-791D-B2F690A5FE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FA8C3043-5FAE-8C4E-B04C-AABDEEBFCB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D98AEFDA-FC3B-181A-EBAB-0F99C9C42C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D83D01BC-57F8-9D52-69A5-CB38E270AA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760C7208-04D6-E4B7-3B7F-8A4D1840C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BF7A-5ADF-4AEA-A771-A2A850380AC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6FC7A50D-69E3-2F68-5C99-7D40B7C7C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81F5E505-5E36-CD79-BE58-140F13CD4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E9DAB-8573-4716-92C9-254A2B104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77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26FD98F-B6CE-07E7-C2AF-DDA4E1F25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EC44850F-3C78-FEC5-3030-AAB1EC5D7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BF7A-5ADF-4AEA-A771-A2A850380AC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2D671DD-F48A-4666-6444-54D45DA9C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0A1AF86-FEED-674F-8B0F-7C04CD763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E9DAB-8573-4716-92C9-254A2B104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468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AD825CF4-EF75-CE7A-EABB-FD11EF929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BF7A-5ADF-4AEA-A771-A2A850380AC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C60C92F5-3CC1-80CD-D323-FC930DC93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5A2A555-2284-A8D0-1C49-67A87794C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E9DAB-8573-4716-92C9-254A2B104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801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1EBA600-7E4F-93D6-4E3D-CFD7069AF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C495CC5-5D02-2588-4844-075A859B0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6654EFD6-7E20-D56B-3E5C-5E559A8B13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3E6E795-A310-E519-12C1-BB837C8C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BF7A-5ADF-4AEA-A771-A2A850380AC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3E5032E-1729-ECBD-57E3-E68D558A0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EDBEFAC-D62C-A93A-01E4-08A65DF02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E9DAB-8573-4716-92C9-254A2B104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812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93C546B-AE0E-9EF6-05F9-979363F98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077FBEFD-45A8-FC06-EA0C-71D3D6E36B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18855D8-6972-4234-22A4-349B8D98AF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6FCA49E-39E4-6E5F-F5A2-A69DF2B31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BF7A-5ADF-4AEA-A771-A2A850380AC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8327306-FE76-C2AF-5DE1-8EA397984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31B68F0-64A9-F770-396A-B4FB315B5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E9DAB-8573-4716-92C9-254A2B104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36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8C0D4E89-2065-ABC4-11E7-22A189FA1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DD2A098-0C9C-B988-541F-9BAC210A8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FEB29AB-2A80-09FB-7BE9-EEB1B2889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0FBF7A-5ADF-4AEA-A771-A2A850380AC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5DF3B5B-8198-A41D-5B91-E5D5B7528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AC99C17-C3C0-A276-29A9-0DEAFB33D9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4E9DAB-8573-4716-92C9-254A2B104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239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C2FEC88-9A9B-167E-6F5B-D69B4CA64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8B2A6C-2372-3383-17E5-285A23BB9F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85599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SATELLITE ENTERPRENEUR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EC251E26-8FE4-0C94-97B0-F8DFFF888E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CASE STUDY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1935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3854" y="3505504"/>
            <a:ext cx="2632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ELON MUSK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" y="0"/>
            <a:ext cx="12192000" cy="68884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92" y="0"/>
            <a:ext cx="2645893" cy="35055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2163" y="3582448"/>
            <a:ext cx="26320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ELON MUSK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142445" y="506986"/>
            <a:ext cx="860308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bg1"/>
                </a:solidFill>
              </a:rPr>
              <a:t>Elon</a:t>
            </a:r>
            <a:r>
              <a:rPr lang="en-US" sz="2800" b="1" dirty="0">
                <a:solidFill>
                  <a:schemeClr val="bg1"/>
                </a:solidFill>
              </a:rPr>
              <a:t> Musk </a:t>
            </a:r>
            <a:r>
              <a:rPr lang="en-US" sz="2800" dirty="0">
                <a:solidFill>
                  <a:schemeClr val="bg1"/>
                </a:solidFill>
              </a:rPr>
              <a:t>is a renowned entrepreneur who has made a major impact in the area of satellite entrepreneurship. He founded the company</a:t>
            </a:r>
            <a:r>
              <a:rPr lang="en-US" sz="2800" b="1" dirty="0">
                <a:solidFill>
                  <a:schemeClr val="bg1"/>
                </a:solidFill>
              </a:rPr>
              <a:t> </a:t>
            </a:r>
            <a:r>
              <a:rPr lang="en-US" sz="2800" b="1" dirty="0" err="1">
                <a:solidFill>
                  <a:schemeClr val="bg1"/>
                </a:solidFill>
              </a:rPr>
              <a:t>SpaceX</a:t>
            </a:r>
            <a:r>
              <a:rPr lang="en-US" sz="2800" b="1" dirty="0">
                <a:solidFill>
                  <a:schemeClr val="bg1"/>
                </a:solidFill>
              </a:rPr>
              <a:t> </a:t>
            </a:r>
            <a:r>
              <a:rPr lang="en-US" sz="2800" dirty="0">
                <a:solidFill>
                  <a:schemeClr val="bg1"/>
                </a:solidFill>
              </a:rPr>
              <a:t>in 2002 with the goal of revolutionizing space technology with the ultimate goal of making human life interplanetary. Through </a:t>
            </a:r>
            <a:r>
              <a:rPr lang="en-US" sz="2800" dirty="0" err="1">
                <a:solidFill>
                  <a:schemeClr val="bg1"/>
                </a:solidFill>
              </a:rPr>
              <a:t>SpaceX</a:t>
            </a:r>
            <a:r>
              <a:rPr lang="en-US" sz="2800" dirty="0">
                <a:solidFill>
                  <a:schemeClr val="bg1"/>
                </a:solidFill>
              </a:rPr>
              <a:t>, Musk has launched a variety of satellites, ranging from communication satellites to weather observation satellites.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09092" y="4425129"/>
            <a:ext cx="1140255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He is </a:t>
            </a:r>
            <a:r>
              <a:rPr lang="en-US" sz="2800" dirty="0">
                <a:solidFill>
                  <a:schemeClr val="bg1"/>
                </a:solidFill>
              </a:rPr>
              <a:t>the founder of </a:t>
            </a:r>
            <a:r>
              <a:rPr lang="en-US" sz="2800" dirty="0" err="1">
                <a:solidFill>
                  <a:schemeClr val="bg1"/>
                </a:solidFill>
              </a:rPr>
              <a:t>SpaceX</a:t>
            </a:r>
            <a:r>
              <a:rPr lang="en-US" sz="2800" dirty="0">
                <a:solidFill>
                  <a:schemeClr val="bg1"/>
                </a:solidFill>
              </a:rPr>
              <a:t>. Musk used satellite technology to launch a number of spacecraft and satellites into space, including the </a:t>
            </a:r>
            <a:r>
              <a:rPr lang="en-US" sz="2800" b="1" dirty="0">
                <a:solidFill>
                  <a:schemeClr val="bg1"/>
                </a:solidFill>
              </a:rPr>
              <a:t>Falcon 9</a:t>
            </a:r>
            <a:r>
              <a:rPr lang="en-US" sz="2800" dirty="0">
                <a:solidFill>
                  <a:schemeClr val="bg1"/>
                </a:solidFill>
              </a:rPr>
              <a:t> rocket and the </a:t>
            </a:r>
            <a:r>
              <a:rPr lang="en-US" sz="2800" b="1" dirty="0">
                <a:solidFill>
                  <a:schemeClr val="bg1"/>
                </a:solidFill>
              </a:rPr>
              <a:t>Dragon cargo capsule</a:t>
            </a:r>
            <a:r>
              <a:rPr lang="en-US" sz="2800" dirty="0">
                <a:solidFill>
                  <a:schemeClr val="bg1"/>
                </a:solidFill>
              </a:rPr>
              <a:t>. These launches have enabled </a:t>
            </a:r>
            <a:r>
              <a:rPr lang="en-US" sz="2800" dirty="0" err="1">
                <a:solidFill>
                  <a:schemeClr val="bg1"/>
                </a:solidFill>
              </a:rPr>
              <a:t>SpaceX</a:t>
            </a:r>
            <a:r>
              <a:rPr lang="en-US" sz="2800" dirty="0">
                <a:solidFill>
                  <a:schemeClr val="bg1"/>
                </a:solidFill>
              </a:rPr>
              <a:t> to become the leading private space exploration company and have given Musk the opportunity to pursue his dream of sending humans to Mars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8265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090928" y="5467075"/>
            <a:ext cx="54735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bg1"/>
                </a:solidFill>
              </a:rPr>
              <a:t> Headquarters </a:t>
            </a:r>
            <a:endParaRPr lang="en-US" sz="2800" b="1" dirty="0">
              <a:solidFill>
                <a:schemeClr val="bg1"/>
              </a:solidFill>
            </a:endParaRPr>
          </a:p>
        </p:txBody>
      </p:sp>
      <p:pic>
        <p:nvPicPr>
          <p:cNvPr id="2058" name="Picture 10" descr="White Space Wallpapers - Top Free White Space Backgrounds - WallpaperAcces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2334" y="1473033"/>
            <a:ext cx="8204094" cy="4517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2334" y="4339"/>
            <a:ext cx="9916732" cy="12395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021857" y="5990295"/>
            <a:ext cx="7315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/>
              <a:t>Headquarters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85548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63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957329" y="244699"/>
            <a:ext cx="102773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err="1" smtClean="0">
                <a:solidFill>
                  <a:schemeClr val="bg1"/>
                </a:solidFill>
                <a:latin typeface="Algerian" pitchFamily="82" charset="0"/>
              </a:rPr>
              <a:t>Starlink</a:t>
            </a:r>
            <a:r>
              <a:rPr lang="en-US" sz="4800" dirty="0" smtClean="0">
                <a:solidFill>
                  <a:schemeClr val="bg1"/>
                </a:solidFill>
                <a:latin typeface="Algerian" pitchFamily="82" charset="0"/>
              </a:rPr>
              <a:t> Constellation</a:t>
            </a:r>
            <a:endParaRPr lang="en-US" sz="4800" dirty="0">
              <a:solidFill>
                <a:schemeClr val="bg1"/>
              </a:solidFill>
              <a:latin typeface="Algerian" pitchFamily="8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095999" y="1183358"/>
            <a:ext cx="568817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One of </a:t>
            </a:r>
            <a:r>
              <a:rPr lang="en-US" sz="2400" dirty="0" err="1">
                <a:solidFill>
                  <a:schemeClr val="bg1"/>
                </a:solidFill>
              </a:rPr>
              <a:t>SpaceX’s</a:t>
            </a:r>
            <a:r>
              <a:rPr lang="en-US" sz="2400" dirty="0">
                <a:solidFill>
                  <a:schemeClr val="bg1"/>
                </a:solidFill>
              </a:rPr>
              <a:t> most notable successes in satellite entrepreneurship has been the launch of its </a:t>
            </a:r>
            <a:r>
              <a:rPr lang="en-US" sz="2400" b="1" dirty="0" err="1">
                <a:solidFill>
                  <a:schemeClr val="bg1"/>
                </a:solidFill>
              </a:rPr>
              <a:t>Starlink</a:t>
            </a:r>
            <a:r>
              <a:rPr lang="en-US" sz="2400" b="1" dirty="0">
                <a:solidFill>
                  <a:schemeClr val="bg1"/>
                </a:solidFill>
              </a:rPr>
              <a:t> constellation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err="1">
                <a:solidFill>
                  <a:schemeClr val="bg1"/>
                </a:solidFill>
              </a:rPr>
              <a:t>Starlink</a:t>
            </a:r>
            <a:r>
              <a:rPr lang="en-US" sz="2400" dirty="0">
                <a:solidFill>
                  <a:schemeClr val="bg1"/>
                </a:solidFill>
              </a:rPr>
              <a:t> is a network of over </a:t>
            </a:r>
            <a:r>
              <a:rPr lang="en-US" sz="2400" b="1" dirty="0">
                <a:solidFill>
                  <a:schemeClr val="bg1"/>
                </a:solidFill>
              </a:rPr>
              <a:t>1,000 satellites </a:t>
            </a:r>
            <a:r>
              <a:rPr lang="en-US" sz="2400" dirty="0">
                <a:solidFill>
                  <a:schemeClr val="bg1"/>
                </a:solidFill>
              </a:rPr>
              <a:t>that provide global broadband internet access. This ambitious project has been lauded for its potential to bring internet to remote areas of the world and make internet access more affordable.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9245" y="5074275"/>
            <a:ext cx="113849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Musk has also made strides in satellite technology by launching a variety of Earth observation satellites. These satellites have been used to monitor natural disasters, predict weather patterns, and help with navigation and navigation accuracy.</a:t>
            </a:r>
          </a:p>
        </p:txBody>
      </p:sp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271" y="1338106"/>
            <a:ext cx="5344625" cy="33626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8992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8 Mind-Bending Facts About Outer Space | HowStuffWork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287628" y="352923"/>
            <a:ext cx="112389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As of December 2022, </a:t>
            </a:r>
            <a:r>
              <a:rPr lang="en-US" sz="2400" dirty="0" err="1" smtClean="0">
                <a:solidFill>
                  <a:schemeClr val="bg1"/>
                </a:solidFill>
              </a:rPr>
              <a:t>SpaceX</a:t>
            </a:r>
            <a:r>
              <a:rPr lang="en-US" sz="2400" dirty="0" smtClean="0">
                <a:solidFill>
                  <a:schemeClr val="bg1"/>
                </a:solidFill>
              </a:rPr>
              <a:t> has </a:t>
            </a:r>
            <a:r>
              <a:rPr lang="en-US" sz="2400" b="1" dirty="0" smtClean="0">
                <a:solidFill>
                  <a:schemeClr val="bg1"/>
                </a:solidFill>
              </a:rPr>
              <a:t>over 3000 </a:t>
            </a:r>
            <a:r>
              <a:rPr lang="en-US" sz="2400" b="1" dirty="0" err="1" smtClean="0">
                <a:solidFill>
                  <a:schemeClr val="bg1"/>
                </a:solidFill>
              </a:rPr>
              <a:t>Starlink</a:t>
            </a:r>
            <a:r>
              <a:rPr lang="en-US" sz="2400" b="1" dirty="0" smtClean="0">
                <a:solidFill>
                  <a:schemeClr val="bg1"/>
                </a:solidFill>
              </a:rPr>
              <a:t> satellites</a:t>
            </a:r>
            <a:r>
              <a:rPr lang="en-US" sz="2400" dirty="0" smtClean="0">
                <a:solidFill>
                  <a:schemeClr val="bg1"/>
                </a:solidFill>
              </a:rPr>
              <a:t> in orbit, and announced having over one million active subscribers.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0557" y="1473187"/>
            <a:ext cx="1041900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Musk is a big believer in the power of “thinking big” and setting lofty goals, but he also emphasizes the importance of being “data-driven” and making decisions based on facts and evidence. He encourages his teams to come up with creative solutions to challenges and to think “outside the box</a:t>
            </a:r>
            <a:r>
              <a:rPr lang="en-US" sz="2400" dirty="0" smtClean="0">
                <a:solidFill>
                  <a:schemeClr val="bg1"/>
                </a:solidFill>
              </a:rPr>
              <a:t>”.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5127" name="Picture 7" descr="Satélite SES-10 será lanzado la próxima semana – Comunidad Andin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4908" y="3412178"/>
            <a:ext cx="4442183" cy="2767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368084" y="6179440"/>
            <a:ext cx="30780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SES 10 Satellite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5943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3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4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6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7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176529" y="1764405"/>
            <a:ext cx="739247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>
                <a:latin typeface="Arial Black" pitchFamily="34" charset="0"/>
              </a:rPr>
              <a:t>THANK YOU</a:t>
            </a:r>
            <a:endParaRPr lang="en-US" sz="9600" dirty="0"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7398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305</Words>
  <Application>Microsoft Office PowerPoint</Application>
  <PresentationFormat>Custom</PresentationFormat>
  <Paragraphs>15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SATELLITE ENTERPRENEUR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SATELLITE ENTERPRENEUR</dc:title>
  <dc:creator>User</dc:creator>
  <cp:lastModifiedBy>User</cp:lastModifiedBy>
  <cp:revision>20</cp:revision>
  <dcterms:created xsi:type="dcterms:W3CDTF">2023-01-07T04:53:38Z</dcterms:created>
  <dcterms:modified xsi:type="dcterms:W3CDTF">2023-01-09T17:14:50Z</dcterms:modified>
</cp:coreProperties>
</file>

<file path=docProps/thumbnail.jpeg>
</file>